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147171235" r:id="rId2"/>
    <p:sldId id="2147171232" r:id="rId3"/>
    <p:sldId id="2147171233" r:id="rId4"/>
    <p:sldId id="2147171234" r:id="rId5"/>
    <p:sldId id="273" r:id="rId6"/>
    <p:sldId id="274" r:id="rId7"/>
    <p:sldId id="2147171239" r:id="rId8"/>
    <p:sldId id="258" r:id="rId9"/>
    <p:sldId id="265" r:id="rId10"/>
    <p:sldId id="261" r:id="rId11"/>
    <p:sldId id="2147171243" r:id="rId12"/>
    <p:sldId id="2147171242" r:id="rId13"/>
    <p:sldId id="2145706424" r:id="rId14"/>
    <p:sldId id="269" r:id="rId15"/>
    <p:sldId id="2147171241" r:id="rId16"/>
    <p:sldId id="21471712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58BAA-ABA4-4DDD-9FDD-10B0AB317FEF}" v="11" dt="2023-09-14T21:01:14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A046-C118-4B4B-A3EC-1B70589A560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B470-7911-422C-B088-D9BB7401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3574-7EE5-E94B-0B5D-C2E5D4E85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93034-EB7E-9904-FE40-4E7EA47A9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44D16-5835-45B9-15F8-701125D7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DF0B2-8274-072A-0295-864BE236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129B7-D5E7-1B94-54BB-5A0D5F97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2107-2106-5E0D-7DE4-A327926D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FE12B-BE3A-2359-0974-2BA1A8D95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0910-746D-58D3-F5E3-2CB17329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7BF17-1D4A-77E4-48A2-797366B8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F7F6-6227-A91E-4916-758CB91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DBFCB-2351-8209-7F58-8010A295B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B20B8-C58F-5891-D0C1-F101053BD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06EB0-1DDE-4D58-14A3-E9C5832B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FFEAC-57AD-9690-EE93-CFD6E3EA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2F24-6662-B284-3CDA-00CA9C9F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1602-33CB-C1CE-6D8F-613372C4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CE52-6D14-A8EC-BFB0-D9C01998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5AC9-C6C2-36A8-78B4-FEDACDF6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8F498-FBE3-57D4-B6AC-9845598E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D980-A005-2059-1FFF-D75763B6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315A-9BC4-1A45-7DDA-E8F41F9B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A8E7A-D8AA-CDD3-7A9E-D05825634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4A78-0747-C7FB-C0B1-16DD25DB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9FFD-3AFD-89DD-92BE-E8892810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5C197-594F-B3B3-0D20-4A78C683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8EAF-4159-A50C-31EF-D41FB0A4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7775-347D-D1DF-6F24-6B39D9290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573A1-5685-958B-0FBC-ACC6763B0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F51FE-F926-8D2B-A9E9-D907CC1D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8BA27-9558-E925-3CDB-1C2FEE78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3F6C-B1AD-C828-85D6-ACCB4108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4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2813-A035-7C88-36D1-776E8565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A9375-9A0A-D71C-2B92-0776C07A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CAE22-B95A-3629-7C73-D206E5F3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78DE2-4BD2-627D-F887-42844B4E0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F9CF2-4958-0B70-CB07-E9A991D0D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59661-95B2-AD73-431F-FF04AA3C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8C868-6A38-EA81-7E31-328B6554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67602-0D4E-1928-D69D-AE31A1A0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61BB-08DF-3EE3-5BFF-19242137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31E73-4022-1049-DFAE-A65ABB4F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9289-4B41-04B3-9798-6A023D34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99B-5EE1-88CD-7BFF-B9F075C3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44327-3D09-6771-0819-35D2B390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638CF-EE79-3D7C-A8D5-240B89FC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7F774-C7C2-11F4-4487-EC2092CB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C59E-D903-EDC6-8595-C0A9545A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DE571-5D84-4B86-1E67-6F5612CE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B1026-786D-58D4-CBAE-D16712655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74F4-F48E-63E8-D7EE-D2D758EE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502A4-C140-D5E7-701E-AAF879B2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D521A-44CD-7EDA-BDAE-51C4728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087F-929C-C1FA-06ED-9C860BEE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2AA95-1404-4A0E-97A9-5D39B468E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77D2F-3352-B26A-67A7-852C633AA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88FB1-D129-B33C-D640-82A8D1C5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E0681-F4DE-0910-D5D4-D82D01EB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87D61-C609-448B-E9ED-17346D09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24554-5136-1EE7-5EE0-EF6DCC9F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7F0C-B1A6-AD57-B133-7CDDCF30D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D9F4-1311-66C8-08A8-AA2E5DAF3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60BF-4AED-413E-9B26-59F999E793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68EB0-9512-042F-186F-376DA2844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07872-6D0F-E29C-C00E-DAF52D294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16C4-B867-4847-9B75-3B9DD93C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143ba13-e05b-4450-a73a-c51894b1a5a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8c8326-be92-4046-b4c6-d0a21d954e1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4464A03C-146B-3AC5-4A9D-0511A6910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8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9FE32287-BC43-3C41-BE55-50EA0B223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40F47268-2C08-6D7E-092A-DB813C614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8ab9177-c91c-42ed-abdb-9cff9f2349d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9547D-6A47-FBF3-3155-98C37008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83CA43D-36B2-A5F1-2AA5-C11337E26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5dba32-7e23-41c2-84ce-b266d749da1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1370b6-7736-4c91-bcca-c44bc42ee86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57477c1-b0f2-40db-b07f-f8f8ecd3e1e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8d5422-6a0c-4400-826d-019004e2a01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1e75813-6a81-4d3d-b32d-8469e3c1089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C6B6C848-D873-C79E-53BC-775307BD3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42372db-5f59-45d3-a3bc-7d4339c90b2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e307e41-639c-462a-86eb-e8528a5dc96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10</Words>
  <Application>Microsoft Office PowerPoint</Application>
  <PresentationFormat>Widescreen</PresentationFormat>
  <Paragraphs>10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McGrew</dc:creator>
  <cp:lastModifiedBy>Iesha Pompey</cp:lastModifiedBy>
  <cp:revision>3</cp:revision>
  <dcterms:created xsi:type="dcterms:W3CDTF">2023-09-14T14:10:42Z</dcterms:created>
  <dcterms:modified xsi:type="dcterms:W3CDTF">2023-09-14T23:53:36Z</dcterms:modified>
</cp:coreProperties>
</file>